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6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1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1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95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1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9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94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24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5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53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20C9-31B5-4FF9-892C-5286FD459B8C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EAC8-194E-470F-92C4-9DA87D070A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2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91680" y="3429000"/>
            <a:ext cx="6048672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+mn-lt"/>
              </a:rPr>
              <a:t>PROPOSTA COMMERCIALE</a:t>
            </a:r>
            <a:endParaRPr lang="it-IT" sz="3600" b="1" dirty="0">
              <a:latin typeface="+mn-lt"/>
            </a:endParaRPr>
          </a:p>
        </p:txBody>
      </p:sp>
      <p:pic>
        <p:nvPicPr>
          <p:cNvPr id="1026" name="Picture 2" descr="Risultati immagini per campo marzi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5" y="1268760"/>
            <a:ext cx="737361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6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831" y="47201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/>
              <a:t>Tote bag </a:t>
            </a:r>
            <a:r>
              <a:rPr lang="en-GB" b="1" cap="all" dirty="0" err="1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Charme</a:t>
            </a:r>
            <a:r>
              <a:rPr lang="en-GB" b="1" cap="all" dirty="0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GB" b="1" cap="all" dirty="0" smtClean="0">
                <a:latin typeface="Adobe Devanagari" pitchFamily="18" charset="0"/>
                <a:cs typeface="Adobe Devanagari" pitchFamily="18" charset="0"/>
              </a:rPr>
              <a:t>– </a:t>
            </a:r>
            <a:r>
              <a:rPr lang="en-GB" b="1" cap="all" dirty="0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Limited edition</a:t>
            </a:r>
            <a:endParaRPr lang="it-IT" b="1" dirty="0">
              <a:solidFill>
                <a:srgbClr val="FF9900"/>
              </a:solidFill>
              <a:latin typeface="Adobe Devanagari" pitchFamily="18" charset="0"/>
              <a:cs typeface="Adobe Devanagari" pitchFamily="18" charset="0"/>
            </a:endParaRPr>
          </a:p>
          <a:p>
            <a:pPr fontAlgn="base"/>
            <a:r>
              <a:rPr lang="it-IT" dirty="0"/>
              <a:t>Pensata per le donne che cercano la massima versatilità in ogni accessorio, questa </a:t>
            </a:r>
            <a:r>
              <a:rPr lang="it-IT" i="1" dirty="0"/>
              <a:t>tote </a:t>
            </a:r>
            <a:r>
              <a:rPr lang="it-IT" i="1" dirty="0" err="1"/>
              <a:t>bag</a:t>
            </a:r>
            <a:r>
              <a:rPr lang="it-IT" i="1" dirty="0"/>
              <a:t>, </a:t>
            </a:r>
            <a:r>
              <a:rPr lang="it-IT" dirty="0"/>
              <a:t>completamente reversibile, </a:t>
            </a:r>
            <a:r>
              <a:rPr lang="it-IT" b="1" u="sng" dirty="0"/>
              <a:t>in edizione limitata</a:t>
            </a:r>
            <a:r>
              <a:rPr lang="it-IT" dirty="0"/>
              <a:t>, si inspira ad uno dei modelli iconici di Campo Marzio. </a:t>
            </a:r>
          </a:p>
          <a:p>
            <a:pPr fontAlgn="base"/>
            <a:r>
              <a:rPr lang="it-IT" dirty="0"/>
              <a:t>Un’ampia borsa con doppi manici che offre la possibilità di un cambio colore con un semplice gesto!</a:t>
            </a:r>
          </a:p>
          <a:p>
            <a:pPr fontAlgn="base"/>
            <a:r>
              <a:rPr lang="it-IT" dirty="0"/>
              <a:t>Scegli se indossarla nella “versione” nera o rossa per un </a:t>
            </a:r>
            <a:r>
              <a:rPr lang="it-IT" i="1" dirty="0" err="1"/>
              <a:t>outfit</a:t>
            </a:r>
            <a:r>
              <a:rPr lang="it-IT" i="1" dirty="0"/>
              <a:t> </a:t>
            </a:r>
            <a:r>
              <a:rPr lang="it-IT" dirty="0"/>
              <a:t>sempre perfetto.</a:t>
            </a:r>
          </a:p>
          <a:p>
            <a:pPr fontAlgn="base"/>
            <a:r>
              <a:rPr lang="it-IT" dirty="0"/>
              <a:t>A completare questa elegante e pratica tote, una maxi pochette amovibile, chiusa con zip. </a:t>
            </a:r>
          </a:p>
          <a:p>
            <a:pPr fontAlgn="base"/>
            <a:r>
              <a:rPr lang="it-IT" dirty="0"/>
              <a:t>Utilizzala come ulteriore accessorio interno, indossala a bandoliera grazie alla tracolla removibile e regolabile oppure portala a mano  perché ti doni un </a:t>
            </a:r>
            <a:r>
              <a:rPr lang="it-IT" i="1" dirty="0"/>
              <a:t>allure</a:t>
            </a:r>
            <a:r>
              <a:rPr lang="it-IT" dirty="0"/>
              <a:t> decisamente </a:t>
            </a:r>
            <a:r>
              <a:rPr lang="it-IT" i="1" dirty="0"/>
              <a:t>chic</a:t>
            </a:r>
            <a:r>
              <a:rPr lang="it-IT" dirty="0"/>
              <a:t>!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borsa a spalla in </a:t>
            </a:r>
            <a:r>
              <a:rPr lang="it-IT" dirty="0" err="1"/>
              <a:t>pvc</a:t>
            </a:r>
            <a:r>
              <a:rPr lang="it-IT" dirty="0"/>
              <a:t> martellato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doppi manici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 smtClean="0"/>
              <a:t>ogo stampa oro </a:t>
            </a:r>
            <a:endParaRPr lang="it-IT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chiusura con laccetti impreziositi da </a:t>
            </a:r>
            <a:r>
              <a:rPr lang="it-IT" i="1" dirty="0"/>
              <a:t>charm</a:t>
            </a:r>
            <a:r>
              <a:rPr lang="it-IT" dirty="0"/>
              <a:t> smaltato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interno/esterno in colori a contrato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dimensioni</a:t>
            </a:r>
            <a:r>
              <a:rPr lang="it-IT" dirty="0" smtClean="0"/>
              <a:t>: 46L </a:t>
            </a:r>
            <a:r>
              <a:rPr lang="it-IT" dirty="0"/>
              <a:t>x 11W x 28H cm (senza manico) </a:t>
            </a:r>
            <a:endParaRPr lang="it-IT" dirty="0" smtClean="0"/>
          </a:p>
          <a:p>
            <a:pPr fontAlgn="base"/>
            <a:r>
              <a:rPr lang="it-IT" dirty="0" smtClean="0"/>
              <a:t>			       53H </a:t>
            </a:r>
            <a:r>
              <a:rPr lang="it-IT" dirty="0"/>
              <a:t>(con manico)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cap="all" dirty="0"/>
              <a:t> </a:t>
            </a:r>
            <a:endParaRPr lang="it-IT" dirty="0"/>
          </a:p>
          <a:p>
            <a:r>
              <a:rPr lang="it-IT" dirty="0"/>
              <a:t> </a:t>
            </a:r>
          </a:p>
        </p:txBody>
      </p:sp>
      <p:pic>
        <p:nvPicPr>
          <p:cNvPr id="3" name="Picture 18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39" y="3645024"/>
            <a:ext cx="2900052" cy="27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7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94DE959-8B76-45D7-A998-8165F80C7466" descr="5CDEC8BC-64A9-44E4-ACA1-A5CD2BD3740D@gb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5" y="325204"/>
            <a:ext cx="2280418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isultati immagini per tote campo marzio char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15428" r="15535" b="10840"/>
          <a:stretch/>
        </p:blipFill>
        <p:spPr bwMode="auto">
          <a:xfrm>
            <a:off x="5603416" y="2348880"/>
            <a:ext cx="3413618" cy="33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10228" r="21285" b="9978"/>
          <a:stretch/>
        </p:blipFill>
        <p:spPr bwMode="auto">
          <a:xfrm>
            <a:off x="436448" y="765223"/>
            <a:ext cx="4590148" cy="59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isultati immagini per tote campo marzio cha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0" descr="Risultati immagini per tote campo marzio char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12" descr="Risultati immagini per tote campo marzio char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4" descr="Risultati immagini per tote campo marzio char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6" descr="Risultati immagini per tote campo marzio charm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87125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Prezzo al Pubblico con IVA: 49,00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5575" y="246525"/>
            <a:ext cx="393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dirty="0" smtClean="0"/>
              <a:t>Tote bag </a:t>
            </a:r>
            <a:r>
              <a:rPr lang="en-GB" b="1" cap="all" dirty="0" err="1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Charme</a:t>
            </a:r>
            <a:r>
              <a:rPr lang="en-GB" b="1" cap="all" dirty="0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GB" b="1" cap="all" dirty="0" smtClean="0">
                <a:latin typeface="Adobe Devanagari" pitchFamily="18" charset="0"/>
                <a:cs typeface="Adobe Devanagari" pitchFamily="18" charset="0"/>
              </a:rPr>
              <a:t>– </a:t>
            </a:r>
            <a:r>
              <a:rPr lang="en-GB" b="1" cap="all" dirty="0" smtClean="0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Limited edition</a:t>
            </a:r>
            <a:endParaRPr lang="it-IT" b="1" dirty="0">
              <a:solidFill>
                <a:srgbClr val="FF9900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60500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BORSA </a:t>
            </a:r>
            <a:r>
              <a:rPr lang="it-IT" b="1" cap="all" dirty="0" err="1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Petite</a:t>
            </a:r>
            <a:r>
              <a:rPr lang="it-IT" b="1" cap="all" dirty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b="1" cap="all" dirty="0" err="1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bri</a:t>
            </a:r>
            <a:r>
              <a:rPr lang="it-IT" b="1" cap="all" dirty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b="1" cap="all" dirty="0" err="1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bri</a:t>
            </a:r>
            <a:r>
              <a:rPr lang="it-IT" b="1" cap="all" dirty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dirty="0"/>
              <a:t>– </a:t>
            </a:r>
            <a:r>
              <a:rPr lang="it-IT" b="1" cap="all" dirty="0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Limited </a:t>
            </a:r>
            <a:r>
              <a:rPr lang="it-IT" b="1" cap="all" dirty="0" err="1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edition</a:t>
            </a:r>
            <a:endParaRPr lang="it-IT" b="1" cap="all" dirty="0">
              <a:solidFill>
                <a:srgbClr val="FF9900"/>
              </a:solidFill>
              <a:latin typeface="Adobe Devanagari" pitchFamily="18" charset="0"/>
              <a:cs typeface="Adobe Devanagari" pitchFamily="18" charset="0"/>
            </a:endParaRPr>
          </a:p>
          <a:p>
            <a:pPr fontAlgn="base"/>
            <a:r>
              <a:rPr lang="it-IT" dirty="0"/>
              <a:t>Dopo l’enorme successo di CLAIRE, Campo Marzio lancia la </a:t>
            </a:r>
            <a:r>
              <a:rPr lang="it-IT" i="1" dirty="0" err="1"/>
              <a:t>petite</a:t>
            </a:r>
            <a:r>
              <a:rPr lang="it-IT" dirty="0"/>
              <a:t> </a:t>
            </a:r>
            <a:r>
              <a:rPr lang="it-IT" dirty="0" err="1"/>
              <a:t>Bri</a:t>
            </a:r>
            <a:r>
              <a:rPr lang="it-IT" dirty="0"/>
              <a:t> </a:t>
            </a:r>
            <a:r>
              <a:rPr lang="it-IT" dirty="0" err="1"/>
              <a:t>Bri</a:t>
            </a:r>
            <a:r>
              <a:rPr lang="it-IT" dirty="0"/>
              <a:t>!</a:t>
            </a:r>
          </a:p>
          <a:p>
            <a:pPr fontAlgn="base"/>
            <a:r>
              <a:rPr lang="it-IT" dirty="0"/>
              <a:t>Pensata per una donna che predilige uno stile giovane ed informale, la </a:t>
            </a:r>
            <a:r>
              <a:rPr lang="it-IT" i="1" dirty="0" err="1"/>
              <a:t>petite</a:t>
            </a:r>
            <a:r>
              <a:rPr lang="it-IT" dirty="0"/>
              <a:t> </a:t>
            </a:r>
            <a:r>
              <a:rPr lang="it-IT" dirty="0" err="1"/>
              <a:t>Bri</a:t>
            </a:r>
            <a:r>
              <a:rPr lang="it-IT" dirty="0"/>
              <a:t> </a:t>
            </a:r>
            <a:r>
              <a:rPr lang="it-IT" dirty="0" err="1"/>
              <a:t>Bri</a:t>
            </a:r>
            <a:r>
              <a:rPr lang="it-IT" dirty="0"/>
              <a:t> si inspira al design di Claire, ma è realizzata in un materiale più resiste che conferisce maggiore rigidità alla struttura e ne garantisce l’idrorepellenza.</a:t>
            </a:r>
          </a:p>
          <a:p>
            <a:pPr fontAlgn="base"/>
            <a:r>
              <a:rPr lang="it-IT" dirty="0"/>
              <a:t>Come Claire, anche la piccola </a:t>
            </a:r>
            <a:r>
              <a:rPr lang="it-IT" dirty="0" err="1"/>
              <a:t>Bri</a:t>
            </a:r>
            <a:r>
              <a:rPr lang="it-IT" dirty="0"/>
              <a:t> </a:t>
            </a:r>
            <a:r>
              <a:rPr lang="it-IT" dirty="0" err="1"/>
              <a:t>Bri</a:t>
            </a:r>
            <a:r>
              <a:rPr lang="it-IT" dirty="0"/>
              <a:t> è progettata per consentirne la doppia portabilità sia a mano che a bandoliera grazie al manico inamovibile e alla tracolla regolabile.</a:t>
            </a:r>
          </a:p>
          <a:p>
            <a:pPr fontAlgn="base"/>
            <a:r>
              <a:rPr lang="it-IT" dirty="0"/>
              <a:t>La borsa presenta al suo interno una tasca che ospita un pratico portadocumenti| </a:t>
            </a:r>
            <a:r>
              <a:rPr lang="it-IT" dirty="0" err="1"/>
              <a:t>porta</a:t>
            </a:r>
            <a:r>
              <a:rPr lang="it-IT" i="1" dirty="0" err="1"/>
              <a:t>card</a:t>
            </a:r>
            <a:r>
              <a:rPr lang="it-IT" i="1" dirty="0"/>
              <a:t> </a:t>
            </a:r>
            <a:r>
              <a:rPr lang="it-IT" dirty="0"/>
              <a:t> </a:t>
            </a:r>
            <a:r>
              <a:rPr lang="it-IT" i="1" dirty="0"/>
              <a:t>en pendant</a:t>
            </a:r>
            <a:r>
              <a:rPr lang="it-IT" dirty="0"/>
              <a:t> con la borsa!</a:t>
            </a:r>
          </a:p>
          <a:p>
            <a:pPr fontAlgn="base"/>
            <a:r>
              <a:rPr lang="it-IT" dirty="0"/>
              <a:t>Disponibile in un’unica variante bicolore </a:t>
            </a:r>
            <a:r>
              <a:rPr lang="it-IT" dirty="0" err="1"/>
              <a:t>senape|tortora</a:t>
            </a:r>
            <a:r>
              <a:rPr lang="it-IT" dirty="0"/>
              <a:t> (</a:t>
            </a:r>
            <a:r>
              <a:rPr lang="it-IT" i="1" dirty="0" err="1"/>
              <a:t>mourtade|argile</a:t>
            </a:r>
            <a:r>
              <a:rPr lang="it-IT" dirty="0"/>
              <a:t>), è illuminata da </a:t>
            </a:r>
            <a:r>
              <a:rPr lang="it-IT" dirty="0" err="1"/>
              <a:t>metallerie</a:t>
            </a:r>
            <a:r>
              <a:rPr lang="it-IT" dirty="0"/>
              <a:t> color argento cromato.</a:t>
            </a:r>
          </a:p>
          <a:p>
            <a:pPr fontAlgn="base"/>
            <a:r>
              <a:rPr lang="it-IT" dirty="0"/>
              <a:t>Una deliziosa mini </a:t>
            </a:r>
            <a:r>
              <a:rPr lang="it-IT" i="1" dirty="0" err="1"/>
              <a:t>bag</a:t>
            </a:r>
            <a:r>
              <a:rPr lang="it-IT" dirty="0"/>
              <a:t> </a:t>
            </a:r>
            <a:r>
              <a:rPr lang="it-IT" u="sng" dirty="0"/>
              <a:t>in edizione limitata </a:t>
            </a:r>
            <a:r>
              <a:rPr lang="it-IT" dirty="0"/>
              <a:t>per chi ama sentirsi unica!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Logo</a:t>
            </a:r>
            <a:r>
              <a:rPr lang="it-IT" dirty="0"/>
              <a:t>: stampa argento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Dimensioni </a:t>
            </a:r>
            <a:r>
              <a:rPr lang="it-IT" dirty="0"/>
              <a:t>in cm: 27L x 12W x 22,5H cm (senza manico) 27h (con manico)</a:t>
            </a:r>
          </a:p>
          <a:p>
            <a:r>
              <a:rPr lang="it-IT" dirty="0"/>
              <a:t> </a:t>
            </a:r>
          </a:p>
          <a:p>
            <a:r>
              <a:rPr lang="it-IT" b="1" cap="all" dirty="0"/>
              <a:t>Strepitosa offerta Special </a:t>
            </a:r>
            <a:r>
              <a:rPr lang="it-IT" b="1" cap="all" dirty="0" err="1"/>
              <a:t>Summer</a:t>
            </a:r>
            <a:r>
              <a:rPr lang="it-IT" b="1" cap="all" dirty="0"/>
              <a:t> 2019!</a:t>
            </a:r>
            <a:endParaRPr lang="it-IT" dirty="0"/>
          </a:p>
          <a:p>
            <a:r>
              <a:rPr lang="it-IT" dirty="0"/>
              <a:t>La </a:t>
            </a:r>
            <a:r>
              <a:rPr lang="it-IT" cap="all" dirty="0" err="1"/>
              <a:t>Petite</a:t>
            </a:r>
            <a:r>
              <a:rPr lang="it-IT" cap="all" dirty="0"/>
              <a:t> </a:t>
            </a:r>
            <a:r>
              <a:rPr lang="it-IT" cap="all" dirty="0" err="1"/>
              <a:t>bri</a:t>
            </a:r>
            <a:r>
              <a:rPr lang="it-IT" cap="all" dirty="0"/>
              <a:t> </a:t>
            </a:r>
            <a:r>
              <a:rPr lang="it-IT" cap="all" dirty="0" err="1"/>
              <a:t>bri</a:t>
            </a:r>
            <a:r>
              <a:rPr lang="it-IT" cap="all" dirty="0"/>
              <a:t> </a:t>
            </a:r>
            <a:r>
              <a:rPr lang="it-IT" dirty="0"/>
              <a:t>ti regala una fantastica sorpresa!</a:t>
            </a:r>
          </a:p>
          <a:p>
            <a:r>
              <a:rPr lang="it-IT" dirty="0"/>
              <a:t>Nel suo interno trovi un coupon del valore di 30€ valido per acquisti del valore minimo di 60€ spendibile sullo shop on line campomarzio.it fino al 31/12/2019.</a:t>
            </a:r>
          </a:p>
          <a:p>
            <a:r>
              <a:rPr lang="it-IT" dirty="0"/>
              <a:t>Un motivo in più per acquistarla ADESSO!</a:t>
            </a:r>
          </a:p>
        </p:txBody>
      </p:sp>
    </p:spTree>
    <p:extLst>
      <p:ext uri="{BB962C8B-B14F-4D97-AF65-F5344CB8AC3E}">
        <p14:creationId xmlns:p14="http://schemas.microsoft.com/office/powerpoint/2010/main" val="354652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petit bri bri marzio char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2" r="1762" b="17702"/>
          <a:stretch/>
        </p:blipFill>
        <p:spPr bwMode="auto">
          <a:xfrm>
            <a:off x="179512" y="2420888"/>
            <a:ext cx="5586600" cy="36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petit bri bri marzio char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4621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Prezzo al Pubblico con IVA: 79,00€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0718" y="404664"/>
            <a:ext cx="437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 smtClean="0"/>
              <a:t>BORSA </a:t>
            </a:r>
            <a:r>
              <a:rPr lang="it-IT" b="1" cap="all" dirty="0" err="1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Petite</a:t>
            </a:r>
            <a:r>
              <a:rPr lang="it-IT" b="1" cap="all" dirty="0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b="1" cap="all" dirty="0" err="1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bri</a:t>
            </a:r>
            <a:r>
              <a:rPr lang="it-IT" b="1" cap="all" dirty="0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b="1" cap="all" dirty="0" err="1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bri</a:t>
            </a:r>
            <a:r>
              <a:rPr lang="it-IT" b="1" cap="all" dirty="0" smtClean="0">
                <a:solidFill>
                  <a:srgbClr val="0000FF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it-IT" dirty="0" smtClean="0"/>
              <a:t>– </a:t>
            </a:r>
            <a:r>
              <a:rPr lang="it-IT" b="1" cap="all" dirty="0" smtClean="0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Limited </a:t>
            </a:r>
            <a:r>
              <a:rPr lang="it-IT" b="1" cap="all" dirty="0" err="1" smtClean="0">
                <a:solidFill>
                  <a:srgbClr val="FF9900"/>
                </a:solidFill>
                <a:latin typeface="Adobe Devanagari" pitchFamily="18" charset="0"/>
                <a:cs typeface="Adobe Devanagari" pitchFamily="18" charset="0"/>
              </a:rPr>
              <a:t>edition</a:t>
            </a:r>
            <a:endParaRPr lang="it-IT" b="1" cap="all" dirty="0">
              <a:solidFill>
                <a:srgbClr val="FF9900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70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179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di Office</vt:lpstr>
      <vt:lpstr>PROPOSTA COMMERCIALE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COMMERCIALE</dc:title>
  <dc:creator>L</dc:creator>
  <cp:lastModifiedBy>office</cp:lastModifiedBy>
  <cp:revision>6</cp:revision>
  <cp:lastPrinted>2019-08-01T13:14:54Z</cp:lastPrinted>
  <dcterms:created xsi:type="dcterms:W3CDTF">2019-08-01T09:27:00Z</dcterms:created>
  <dcterms:modified xsi:type="dcterms:W3CDTF">2019-08-07T10:01:33Z</dcterms:modified>
</cp:coreProperties>
</file>